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16" r:id="rId3"/>
    <p:sldId id="256" r:id="rId4"/>
    <p:sldId id="268" r:id="rId5"/>
    <p:sldId id="257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17" r:id="rId25"/>
    <p:sldId id="318" r:id="rId26"/>
    <p:sldId id="279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9" r:id="rId35"/>
    <p:sldId id="320" r:id="rId36"/>
    <p:sldId id="321" r:id="rId37"/>
    <p:sldId id="287" r:id="rId38"/>
    <p:sldId id="288" r:id="rId39"/>
    <p:sldId id="290" r:id="rId40"/>
    <p:sldId id="291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FE8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6208"/>
  </p:normalViewPr>
  <p:slideViewPr>
    <p:cSldViewPr snapToGrid="0" snapToObjects="1">
      <p:cViewPr>
        <p:scale>
          <a:sx n="77" d="100"/>
          <a:sy n="77" d="100"/>
        </p:scale>
        <p:origin x="78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903CB5-76E0-C34C-894A-79A120F2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381F63-0C11-BC44-B31A-5BA95169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8552E-5397-5E4E-91D8-AAC2434C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C6D67E92-0D51-9F4A-AF7B-EE45FD7F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ここに画像ファイルを貼り付ける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2B4157AA-937B-DC46-BBAE-4D01C3F4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白枠からはみ出た所はビデオでは表示されません。</a:t>
            </a:r>
            <a:endParaRPr kumimoji="1" lang="en-US" altLang="ja-JP" dirty="0"/>
          </a:p>
          <a:p>
            <a:r>
              <a:rPr kumimoji="1" lang="ja-JP" altLang="en-US"/>
              <a:t>テキストを枠ごと消してしまうと、アニメーション効果が消えますので</a:t>
            </a:r>
            <a:endParaRPr kumimoji="1" lang="en-US" altLang="ja-JP" dirty="0"/>
          </a:p>
          <a:p>
            <a:r>
              <a:rPr kumimoji="1" lang="ja-JP" altLang="en-US"/>
              <a:t>テキストのみ編集するようにしてください。</a:t>
            </a:r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2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52047-EACC-CE4B-91E1-8A1343F0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204A1D-B8E0-CA43-A003-900B1725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BD0EC4-F7E9-6C4D-B1B8-0A03E606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3CF8C2-2475-324F-903C-FE746985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21109-3CFA-0B42-843F-0CBAC30B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D4451A-4AAA-CF49-B78F-4E855489A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C7F9A9-A88B-6C4B-8FDD-1B2B8B31D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36A2E8-C938-3541-9786-3A806C8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A21D7C-590A-3849-BFF5-DA2DD2A1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029A32-5DED-7B4A-973B-07265398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7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4A4F8-A0AB-1B44-91F4-9422BE3E3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00942"/>
            <a:ext cx="9144000" cy="59259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9F52FA-5AA9-B44F-963C-6CABEFDA0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785609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903CB5-76E0-C34C-894A-79A120F2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381F63-0C11-BC44-B31A-5BA95169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8552E-5397-5E4E-91D8-AAC2434C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67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4EE36B-0D89-114B-8042-A953B30A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6AC024-1399-C646-A3AB-E761B19B0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6AA71-B850-3843-BEEA-31642E5C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640D3F-415D-9948-8D47-A7FD986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AD78A3-04FF-0E42-9A5D-5BFDDA50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79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6BFC2A-FEA9-AD4D-8E2A-15ED5806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220A07-DDC4-6745-9865-E1DB2F44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F78938-4D2C-B54F-97A9-227BF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22877-DFB8-6448-BB8F-B591268D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AA2421-8652-7E47-96FC-A4ED7CEE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95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4F8EA-8346-5D42-92C3-11320CBD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C8F83-8D34-6B40-B66E-A8AB09597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A4ECA-5321-004B-A4BC-426BB2AD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C9141A-8C03-FC4F-83BA-6E8F9D57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B02909-0D4A-E04D-BB95-132A0601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540761-9798-444A-959A-CE7E92BC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25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A99-CA0F-DF4A-97AB-459322DF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5A83DE-1FAB-CA44-A213-094A6E7F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20694C-C78A-2D47-9063-D1AAF8366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8C7285-FAF8-8F4D-9F41-0182F5519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DD2D9D-FEEF-2D4A-AAAE-57FBBDC76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11D2B2-F793-9947-A83A-B6C03D00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9406B6-796C-A946-8414-7B51D59A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1D4B26-1E8A-D343-99EF-07B77973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57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9D8FC-A49F-C942-818F-16C5EE7F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874307-CE82-1E40-9DC8-9B50C1E8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C6914A-5D1C-314F-A413-BE7ECAD5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C65452-77B4-FC47-943E-6183D10E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C6FFC1-C59B-1648-8E69-25394E1E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737CB6-3B77-0841-AFDB-7D63A796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19C930-2C82-8949-9FAC-2566ABAA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00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2D666-2F69-3B4E-A643-5F1971AD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BC62E-C541-3F48-AF6A-41065DB4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18A344-E606-6A4C-9897-4746EA40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180A12-D3A4-F442-AC9C-DEF1D9FF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98D802-10CB-6747-96EE-FA76ABC0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82D9AF-DD01-4149-BCD6-32B73D4E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4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6AA71-B850-3843-BEEA-31642E5C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640D3F-415D-9948-8D47-A7FD986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AD78A3-04FF-0E42-9A5D-5BFDDA50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1EAA417F-4534-CA4C-A330-16EBB92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ここに画像ファイルを貼り付ける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25CBF202-6733-874F-A6AD-E5AE54E3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白枠からはみ出た所はビデオでは表示されません。</a:t>
            </a:r>
            <a:endParaRPr kumimoji="1" lang="en-US" altLang="ja-JP" dirty="0"/>
          </a:p>
          <a:p>
            <a:r>
              <a:rPr kumimoji="1" lang="ja-JP" altLang="en-US"/>
              <a:t>テキストを枠ごと消してしまうと、アニメーション効果が消えますので</a:t>
            </a:r>
            <a:endParaRPr kumimoji="1" lang="en-US" altLang="ja-JP" dirty="0"/>
          </a:p>
          <a:p>
            <a:r>
              <a:rPr kumimoji="1" lang="ja-JP" altLang="en-US"/>
              <a:t>テキストのみ編集するようにしてください。</a:t>
            </a:r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33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E2F82-63DE-B54D-9896-626334FC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4C9847-185C-8B43-A4F5-C2D04D5C1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B873A3-0CBB-1946-B73F-E25501FA2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58E25F-083A-E04E-AF1A-A5A0B556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589500-51BC-5C4A-A60B-528762C3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764B39-B19A-0B46-8177-FC085DEB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98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52047-EACC-CE4B-91E1-8A1343F0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204A1D-B8E0-CA43-A003-900B1725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BD0EC4-F7E9-6C4D-B1B8-0A03E606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3CF8C2-2475-324F-903C-FE746985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21109-3CFA-0B42-843F-0CBAC30B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85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D4451A-4AAA-CF49-B78F-4E855489A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C7F9A9-A88B-6C4B-8FDD-1B2B8B31D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36A2E8-C938-3541-9786-3A806C8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A21D7C-590A-3849-BFF5-DA2DD2A1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029A32-5DED-7B4A-973B-07265398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59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F78938-4D2C-B54F-97A9-227BF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22877-DFB8-6448-BB8F-B591268D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AA2421-8652-7E47-96FC-A4ED7CEE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F9B01C93-C0DF-2340-8950-09C853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ここに画像ファイルを貼り付ける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76BFC2DA-3009-F64D-9798-640B3B19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白枠からはみ出た所はビデオでは表示されません。</a:t>
            </a:r>
            <a:endParaRPr kumimoji="1" lang="en-US" altLang="ja-JP" dirty="0"/>
          </a:p>
          <a:p>
            <a:r>
              <a:rPr kumimoji="1" lang="ja-JP" altLang="en-US"/>
              <a:t>テキストを枠ごと消してしまうと、アニメーション効果が消えますので</a:t>
            </a:r>
            <a:endParaRPr kumimoji="1" lang="en-US" altLang="ja-JP" dirty="0"/>
          </a:p>
          <a:p>
            <a:r>
              <a:rPr kumimoji="1" lang="ja-JP" altLang="en-US"/>
              <a:t>テキストのみ編集するようにしてください。</a:t>
            </a:r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17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C9141A-8C03-FC4F-83BA-6E8F9D57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B02909-0D4A-E04D-BB95-132A0601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540761-9798-444A-959A-CE7E92BC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プレースホルダー 1">
            <a:extLst>
              <a:ext uri="{FF2B5EF4-FFF2-40B4-BE49-F238E27FC236}">
                <a16:creationId xmlns:a16="http://schemas.microsoft.com/office/drawing/2014/main" id="{97378CC5-D3BD-6547-9182-6FF95096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ここに画像ファイルを貼り付ける</a:t>
            </a: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5013A08D-3459-CF49-97F6-C78A836D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白枠からはみ出た所はビデオでは表示されません。</a:t>
            </a:r>
            <a:endParaRPr kumimoji="1" lang="en-US" altLang="ja-JP" dirty="0"/>
          </a:p>
          <a:p>
            <a:r>
              <a:rPr kumimoji="1" lang="ja-JP" altLang="en-US"/>
              <a:t>テキストを枠ごと消してしまうと、アニメーション効果が消えますので</a:t>
            </a:r>
            <a:endParaRPr kumimoji="1" lang="en-US" altLang="ja-JP" dirty="0"/>
          </a:p>
          <a:p>
            <a:r>
              <a:rPr kumimoji="1" lang="ja-JP" altLang="en-US"/>
              <a:t>テキストのみ編集するようにしてください。</a:t>
            </a:r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89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A99-CA0F-DF4A-97AB-459322DF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5A83DE-1FAB-CA44-A213-094A6E7F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20694C-C78A-2D47-9063-D1AAF8366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8C7285-FAF8-8F4D-9F41-0182F5519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DD2D9D-FEEF-2D4A-AAAE-57FBBDC76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11D2B2-F793-9947-A83A-B6C03D00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9406B6-796C-A946-8414-7B51D59A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1D4B26-1E8A-D343-99EF-07B77973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9D8FC-A49F-C942-818F-16C5EE7F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874307-CE82-1E40-9DC8-9B50C1E8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C6914A-5D1C-314F-A413-BE7ECAD5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C65452-77B4-FC47-943E-6183D10E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24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C6FFC1-C59B-1648-8E69-25394E1E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737CB6-3B77-0841-AFDB-7D63A796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19C930-2C82-8949-9FAC-2566ABAA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3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2D666-2F69-3B4E-A643-5F1971AD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BC62E-C541-3F48-AF6A-41065DB4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18A344-E606-6A4C-9897-4746EA40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180A12-D3A4-F442-AC9C-DEF1D9FF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98D802-10CB-6747-96EE-FA76ABC0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82D9AF-DD01-4149-BCD6-32B73D4E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E2F82-63DE-B54D-9896-626334FC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4C9847-185C-8B43-A4F5-C2D04D5C1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B873A3-0CBB-1946-B73F-E25501FA2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58E25F-083A-E04E-AF1A-A5A0B556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589500-51BC-5C4A-A60B-528762C3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764B39-B19A-0B46-8177-FC085DEB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4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75BAC-D37A-B64E-981B-8D411981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C30761-7184-A542-9042-DA3C20A04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ACB265-E3F9-0045-BCDD-0177B156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5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3040F88-B5A6-A648-BA83-B0FB4492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ここに画像ファイルを貼り付ける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04D007-EED4-F341-9497-6948C41C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/>
              <a:t>白枠からはみ出た所はビデオでは表示されません。</a:t>
            </a:r>
            <a:endParaRPr kumimoji="1" lang="en-US" altLang="ja-JP" dirty="0"/>
          </a:p>
          <a:p>
            <a:r>
              <a:rPr kumimoji="1" lang="ja-JP" altLang="en-US"/>
              <a:t>テキストを枠ごと消してしまうと、アニメーション効果が消えますので</a:t>
            </a:r>
            <a:endParaRPr kumimoji="1" lang="en-US" altLang="ja-JP" dirty="0"/>
          </a:p>
          <a:p>
            <a:r>
              <a:rPr kumimoji="1" lang="ja-JP" altLang="en-US"/>
              <a:t>テキストのみ編集するようにしてください。</a:t>
            </a:r>
          </a:p>
          <a:p>
            <a:pPr lvl="0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75BAC-D37A-B64E-981B-8D411981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3EA6-B6DD-4245-B8C0-26F5F7D6727B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C30761-7184-A542-9042-DA3C20A04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ACB265-E3F9-0045-BCDD-0177B156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FB55-3664-484E-B882-0B3DA8FEF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7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75DF-448A-4155-BF80-BA18BEE4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49A673-65C7-49AA-A98F-D73A3AB017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0546EB4D-2BA9-B54E-9099-3E8E79D605D0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注意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・白枠からはみ出た所はビデオでは表示されません。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・テキストを枠ごと消してしまうと、アニメーション効果が消えますので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　テキストのみ編集するようにしてください。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ブラック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ビデオ放映の準備の際に、冒頭にブラックを入れないとネタバレする恐れがあるので、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34" charset="-128"/>
              </a:rPr>
              <a:t>挿入してください。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3266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4694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2016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6636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瓶に飾られた花&#10;&#10;自動的に生成された説明">
            <a:extLst>
              <a:ext uri="{FF2B5EF4-FFF2-40B4-BE49-F238E27FC236}">
                <a16:creationId xmlns:a16="http://schemas.microsoft.com/office/drawing/2014/main" id="{25C0E323-90CE-4A41-B90D-922E06C8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B37F02-3A5E-0842-AED7-BDFD613245E5}"/>
              </a:ext>
            </a:extLst>
          </p:cNvPr>
          <p:cNvSpPr txBox="1"/>
          <p:nvPr/>
        </p:nvSpPr>
        <p:spPr>
          <a:xfrm>
            <a:off x="1029851" y="1259175"/>
            <a:ext cx="101322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●●</a:t>
            </a:r>
            <a:r>
              <a:rPr kumimoji="1" lang="en-US" altLang="ja-JP" sz="138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 </a:t>
            </a:r>
          </a:p>
          <a:p>
            <a:pPr algn="ctr"/>
            <a:r>
              <a:rPr kumimoji="1" lang="en-US" altLang="ja-JP" sz="138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History</a:t>
            </a:r>
            <a:endParaRPr kumimoji="1" lang="ja-JP" altLang="en-US" sz="138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50E5D564-49DA-0E4A-B37E-48354356AEB1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新郎タイトル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39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85798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5060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6332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26910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6757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瓶に飾られた花&#10;&#10;自動的に生成された説明">
            <a:extLst>
              <a:ext uri="{FF2B5EF4-FFF2-40B4-BE49-F238E27FC236}">
                <a16:creationId xmlns:a16="http://schemas.microsoft.com/office/drawing/2014/main" id="{DC040599-DD6A-7940-902B-D2FE82A20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B37F02-3A5E-0842-AED7-BDFD613245E5}"/>
              </a:ext>
            </a:extLst>
          </p:cNvPr>
          <p:cNvSpPr txBox="1"/>
          <p:nvPr/>
        </p:nvSpPr>
        <p:spPr>
          <a:xfrm>
            <a:off x="1029853" y="1199214"/>
            <a:ext cx="10132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</a:t>
            </a:r>
            <a:r>
              <a:rPr lang="ja-JP" altLang="en-US" sz="115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</a:t>
            </a:r>
            <a:r>
              <a:rPr kumimoji="1" lang="ja-JP" altLang="en-US" sz="115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 </a:t>
            </a:r>
            <a:r>
              <a:rPr kumimoji="1"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&amp; </a:t>
            </a:r>
            <a:r>
              <a:rPr lang="ja-JP" altLang="en-US" sz="115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○○</a:t>
            </a:r>
            <a:endParaRPr kumimoji="1" lang="ja-JP" altLang="en-US" sz="115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1923A8-247B-4911-B281-B9E53485FF97}"/>
              </a:ext>
            </a:extLst>
          </p:cNvPr>
          <p:cNvSpPr txBox="1"/>
          <p:nvPr/>
        </p:nvSpPr>
        <p:spPr>
          <a:xfrm>
            <a:off x="1029852" y="3061262"/>
            <a:ext cx="10132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Happy</a:t>
            </a:r>
            <a:r>
              <a:rPr lang="ja-JP" altLang="en-US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 </a:t>
            </a:r>
            <a:r>
              <a:rPr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Wedding</a:t>
            </a:r>
            <a:endParaRPr kumimoji="1" lang="ja-JP" altLang="en-US" sz="115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</p:txBody>
      </p:sp>
      <p:pic>
        <p:nvPicPr>
          <p:cNvPr id="3" name="両親への手紙">
            <a:hlinkClick r:id="" action="ppaction://media"/>
            <a:extLst>
              <a:ext uri="{FF2B5EF4-FFF2-40B4-BE49-F238E27FC236}">
                <a16:creationId xmlns:a16="http://schemas.microsoft.com/office/drawing/2014/main" id="{BE201C5B-9B11-4F77-B4D4-1F3FC198A7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10.0276"/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5664" y="119196"/>
            <a:ext cx="609600" cy="609600"/>
          </a:xfrm>
          <a:prstGeom prst="rect">
            <a:avLst/>
          </a:prstGeom>
        </p:spPr>
      </p:pic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D915FA09-6881-DB46-B378-DA3261E14A97}"/>
              </a:ext>
            </a:extLst>
          </p:cNvPr>
          <p:cNvSpPr txBox="1">
            <a:spLocks/>
          </p:cNvSpPr>
          <p:nvPr/>
        </p:nvSpPr>
        <p:spPr>
          <a:xfrm>
            <a:off x="1482436" y="-2201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0E214D3A-BAAD-2D4F-B56B-C38B1FF27571}"/>
              </a:ext>
            </a:extLst>
          </p:cNvPr>
          <p:cNvSpPr txBox="1">
            <a:spLocks/>
          </p:cNvSpPr>
          <p:nvPr/>
        </p:nvSpPr>
        <p:spPr>
          <a:xfrm>
            <a:off x="1424246" y="717408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ja-JP" altLang="en-US"/>
              <a:t>・</a:t>
            </a:r>
            <a:r>
              <a:rPr lang="en-US" altLang="ja-JP" dirty="0"/>
              <a:t>BGM</a:t>
            </a:r>
            <a:r>
              <a:rPr lang="ja-JP" altLang="en-US"/>
              <a:t>の設定はこの最初のスライドで行ってください。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タイトルページ</a:t>
            </a:r>
            <a:r>
              <a:rPr lang="en-US" altLang="ja-JP" dirty="0"/>
              <a:t>】</a:t>
            </a:r>
            <a:r>
              <a:rPr lang="ja-JP" altLang="en-US"/>
              <a:t>　</a:t>
            </a:r>
          </a:p>
          <a:p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2966026D-AEF8-3947-8C69-9CC4337A4D73}"/>
              </a:ext>
            </a:extLst>
          </p:cNvPr>
          <p:cNvSpPr txBox="1">
            <a:spLocks/>
          </p:cNvSpPr>
          <p:nvPr/>
        </p:nvSpPr>
        <p:spPr>
          <a:xfrm>
            <a:off x="2083724" y="-176819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BGM</a:t>
            </a:r>
            <a:r>
              <a:rPr lang="ja-JP" altLang="en-US"/>
              <a:t>の設定をする時は、こちらのページから行います。</a:t>
            </a:r>
            <a:endParaRPr lang="en-US" altLang="ja-JP" dirty="0"/>
          </a:p>
          <a:p>
            <a:r>
              <a:rPr lang="ja-JP" altLang="en-US"/>
              <a:t>こちらのサウンドマークを選択すると、上部のタグに</a:t>
            </a:r>
            <a:endParaRPr lang="en-US" altLang="ja-JP" dirty="0"/>
          </a:p>
          <a:p>
            <a:r>
              <a:rPr lang="ja-JP" altLang="en-US"/>
              <a:t>「再生」項目が現れます。</a:t>
            </a:r>
            <a:endParaRPr lang="en-US" altLang="ja-JP" dirty="0"/>
          </a:p>
          <a:p>
            <a:r>
              <a:rPr lang="ja-JP" altLang="en-US"/>
              <a:t>現在４：４３の曲を、写真の枚数に応じて再生時間をトリミングしてます。</a:t>
            </a:r>
            <a:endParaRPr lang="en-US" altLang="ja-JP" dirty="0"/>
          </a:p>
          <a:p>
            <a:r>
              <a:rPr lang="ja-JP" altLang="en-US"/>
              <a:t>写真枚数に応じて、再生時間を設定して下さい。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再生時間のトリミング方法</a:t>
            </a:r>
            <a:endParaRPr lang="en-US" altLang="ja-JP" dirty="0"/>
          </a:p>
          <a:p>
            <a:r>
              <a:rPr lang="ja-JP" altLang="en-US"/>
              <a:t>「サウンドマーク選択→「再生」タグ→トリミング</a:t>
            </a:r>
            <a:endParaRPr lang="en-US" altLang="ja-JP" dirty="0"/>
          </a:p>
          <a:p>
            <a:r>
              <a:rPr lang="ja-JP" altLang="en-US"/>
              <a:t>現在の設定は写真３０枚分で</a:t>
            </a:r>
            <a:r>
              <a:rPr lang="en-US" altLang="ja-JP" dirty="0"/>
              <a:t>BGM</a:t>
            </a:r>
            <a:r>
              <a:rPr lang="ja-JP" altLang="en-US"/>
              <a:t>の長さを調整しております。</a:t>
            </a:r>
            <a:endParaRPr lang="en-US" altLang="ja-JP" dirty="0"/>
          </a:p>
          <a:p>
            <a:endParaRPr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3D8DC66-7F68-F747-894C-A3C27E13FA6A}"/>
              </a:ext>
            </a:extLst>
          </p:cNvPr>
          <p:cNvCxnSpPr>
            <a:cxnSpLocks/>
          </p:cNvCxnSpPr>
          <p:nvPr/>
        </p:nvCxnSpPr>
        <p:spPr>
          <a:xfrm>
            <a:off x="7980218" y="-1523203"/>
            <a:ext cx="3408218" cy="1429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8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8618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543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67078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639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1322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瓶に飾られた花&#10;&#10;自動的に生成された説明">
            <a:extLst>
              <a:ext uri="{FF2B5EF4-FFF2-40B4-BE49-F238E27FC236}">
                <a16:creationId xmlns:a16="http://schemas.microsoft.com/office/drawing/2014/main" id="{C89FC034-39E7-D14A-98C4-7B9EBD923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B37F02-3A5E-0842-AED7-BDFD613245E5}"/>
              </a:ext>
            </a:extLst>
          </p:cNvPr>
          <p:cNvSpPr txBox="1"/>
          <p:nvPr/>
        </p:nvSpPr>
        <p:spPr>
          <a:xfrm>
            <a:off x="1029854" y="1917918"/>
            <a:ext cx="101322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</a:t>
            </a:r>
            <a:r>
              <a:rPr lang="ja-JP" altLang="en-US" sz="115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 </a:t>
            </a:r>
            <a:r>
              <a:rPr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&amp; </a:t>
            </a:r>
            <a:r>
              <a:rPr lang="ja-JP" altLang="en-US" sz="115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○○</a:t>
            </a:r>
          </a:p>
          <a:p>
            <a:pPr algn="ctr"/>
            <a:r>
              <a:rPr lang="en-US" altLang="ja-JP" sz="115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History</a:t>
            </a:r>
            <a:endParaRPr lang="ja-JP" altLang="en-US" sz="115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1BC8C7F9-FFB6-AB45-AEC6-2C3603C78397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二人タイトル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74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956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9230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29969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4204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瓶に飾られた花&#10;&#10;自動的に生成された説明">
            <a:extLst>
              <a:ext uri="{FF2B5EF4-FFF2-40B4-BE49-F238E27FC236}">
                <a16:creationId xmlns:a16="http://schemas.microsoft.com/office/drawing/2014/main" id="{86271FF5-C3C6-2F45-8668-938C0A661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B37F02-3A5E-0842-AED7-BDFD613245E5}"/>
              </a:ext>
            </a:extLst>
          </p:cNvPr>
          <p:cNvSpPr txBox="1"/>
          <p:nvPr/>
        </p:nvSpPr>
        <p:spPr>
          <a:xfrm>
            <a:off x="1029851" y="1259175"/>
            <a:ext cx="101322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●●</a:t>
            </a:r>
            <a:endParaRPr kumimoji="1" lang="en-US" altLang="ja-JP" sz="138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  <a:p>
            <a:pPr algn="ctr"/>
            <a:r>
              <a:rPr kumimoji="1" lang="en-US" altLang="ja-JP" sz="13800" b="1" dirty="0">
                <a:ln>
                  <a:solidFill>
                    <a:srgbClr val="57D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all" panose="02000000000000000000" pitchFamily="2" charset="0"/>
                <a:cs typeface="Magneto" panose="020F0502020204030204" pitchFamily="34" charset="0"/>
              </a:rPr>
              <a:t>History</a:t>
            </a:r>
            <a:endParaRPr kumimoji="1" lang="ja-JP" altLang="en-US" sz="13800" b="1" dirty="0">
              <a:ln>
                <a:solidFill>
                  <a:srgbClr val="57D3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all" panose="02000000000000000000" pitchFamily="2" charset="0"/>
              <a:cs typeface="Magneto" panose="020F0502020204030204" pitchFamily="34" charset="0"/>
            </a:endParaRP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3553A9C9-03C6-1A47-BEF2-23ECEB0E22A4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新婦タイトル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新婦の名前を想定してます。</a:t>
            </a:r>
            <a:endParaRPr lang="en-US" altLang="ja-JP" dirty="0"/>
          </a:p>
          <a:p>
            <a:r>
              <a:rPr lang="ja-JP" altLang="en-US"/>
              <a:t>任意の名前に変更してください。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文字情報のみ編集してください。文字枠を一旦消してしまうと、アニメーション設定も消えてしまいます。</a:t>
            </a:r>
          </a:p>
        </p:txBody>
      </p:sp>
    </p:spTree>
    <p:extLst>
      <p:ext uri="{BB962C8B-B14F-4D97-AF65-F5344CB8AC3E}">
        <p14:creationId xmlns:p14="http://schemas.microsoft.com/office/powerpoint/2010/main" val="15590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20550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576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925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329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5929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73732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瓶に飾られた花&#10;&#10;自動的に生成された説明">
            <a:extLst>
              <a:ext uri="{FF2B5EF4-FFF2-40B4-BE49-F238E27FC236}">
                <a16:creationId xmlns:a16="http://schemas.microsoft.com/office/drawing/2014/main" id="{EE338824-412E-B84A-8198-92A281981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F5DC8E-E1BE-4C9D-906B-87102B85CDBF}"/>
              </a:ext>
            </a:extLst>
          </p:cNvPr>
          <p:cNvSpPr txBox="1"/>
          <p:nvPr/>
        </p:nvSpPr>
        <p:spPr>
          <a:xfrm>
            <a:off x="585216" y="1956816"/>
            <a:ext cx="1160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コメントを挿入してください。</a:t>
            </a:r>
            <a:endParaRPr kumimoji="1" lang="en-US" altLang="ja-JP" sz="7200" b="1" dirty="0">
              <a:ln w="25400">
                <a:solidFill>
                  <a:srgbClr val="00B0F0"/>
                </a:solidFill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72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例）本日は、私たち二人の為に、お集まり</a:t>
            </a:r>
            <a:r>
              <a:rPr lang="ja-JP" altLang="en-US" sz="72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頂き・・・</a:t>
            </a:r>
            <a:endParaRPr kumimoji="1" lang="ja-JP" altLang="en-US" sz="7200" b="1" dirty="0">
              <a:ln w="25400">
                <a:solidFill>
                  <a:srgbClr val="00B0F0"/>
                </a:solidFill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516F432A-6BDC-8041-9FC7-4A76BE6548EB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二人コメント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77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瓶に飾られた花&#10;&#10;自動的に生成された説明">
            <a:extLst>
              <a:ext uri="{FF2B5EF4-FFF2-40B4-BE49-F238E27FC236}">
                <a16:creationId xmlns:a16="http://schemas.microsoft.com/office/drawing/2014/main" id="{AF28B3BA-F920-7C42-8A37-CBCF875D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F5DC8E-E1BE-4C9D-906B-87102B85CDBF}"/>
              </a:ext>
            </a:extLst>
          </p:cNvPr>
          <p:cNvSpPr txBox="1"/>
          <p:nvPr/>
        </p:nvSpPr>
        <p:spPr>
          <a:xfrm>
            <a:off x="374904" y="1166842"/>
            <a:ext cx="11442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コメントを挿入してください。</a:t>
            </a:r>
            <a:endParaRPr kumimoji="1" lang="en-US" altLang="ja-JP" sz="6600" b="1" dirty="0">
              <a:ln w="25400">
                <a:solidFill>
                  <a:srgbClr val="00B0F0"/>
                </a:solidFill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66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例）これからは二人で力を</a:t>
            </a:r>
            <a:endParaRPr lang="en-US" altLang="ja-JP" sz="6600" b="1" dirty="0">
              <a:ln w="25400">
                <a:solidFill>
                  <a:srgbClr val="00B0F0"/>
                </a:solidFill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6600" b="1">
                <a:ln w="25400">
                  <a:solidFill>
                    <a:srgbClr val="00B0F0"/>
                  </a:solidFill>
                </a:ln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合わせて暖かい家庭を・・・</a:t>
            </a:r>
            <a:endParaRPr kumimoji="1" lang="ja-JP" altLang="en-US" sz="6600" b="1" dirty="0">
              <a:ln w="25400">
                <a:solidFill>
                  <a:srgbClr val="00B0F0"/>
                </a:solidFill>
              </a:ln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85FBFBDB-BA97-B344-AEEF-F48CEC39D72C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二人コメント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890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瓶に飾られた花&#10;&#10;自動的に生成された説明">
            <a:extLst>
              <a:ext uri="{FF2B5EF4-FFF2-40B4-BE49-F238E27FC236}">
                <a16:creationId xmlns:a16="http://schemas.microsoft.com/office/drawing/2014/main" id="{982CCA71-42D5-7E42-82BF-D4ABEEBD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4318"/>
          <a:stretch/>
        </p:blipFill>
        <p:spPr>
          <a:xfrm>
            <a:off x="0" y="0"/>
            <a:ext cx="12212782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9F034E4-52FA-4BF4-B278-3F3BDA53D0E2}"/>
              </a:ext>
            </a:extLst>
          </p:cNvPr>
          <p:cNvSpPr/>
          <p:nvPr/>
        </p:nvSpPr>
        <p:spPr>
          <a:xfrm>
            <a:off x="90985" y="3869580"/>
            <a:ext cx="12010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6000">
                <a:ln w="15875">
                  <a:solidFill>
                    <a:srgbClr val="00B0F0"/>
                  </a:solidFill>
                </a:ln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コメントを挿入してください。</a:t>
            </a:r>
            <a:endParaRPr lang="en-US" altLang="ja-JP" sz="6000" dirty="0">
              <a:ln w="15875">
                <a:solidFill>
                  <a:srgbClr val="00B0F0"/>
                </a:solidFill>
              </a:ln>
              <a:solidFill>
                <a:prstClr val="white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0" algn="ctr"/>
            <a:r>
              <a:rPr lang="ja-JP" altLang="en-US" sz="6000">
                <a:ln w="15875">
                  <a:solidFill>
                    <a:srgbClr val="00B0F0"/>
                  </a:solidFill>
                </a:ln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例）今後とも、ご指導ご鞭撻・・・</a:t>
            </a:r>
            <a:endParaRPr lang="ja-JP" altLang="en-US" sz="6000" dirty="0">
              <a:ln w="15875">
                <a:solidFill>
                  <a:srgbClr val="00B0F0"/>
                </a:solidFill>
              </a:ln>
              <a:solidFill>
                <a:prstClr val="white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9E3DB248-85C6-5645-AE5E-9356D0A83651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二人写真＋コメント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06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75DF-448A-4155-BF80-BA18BEE4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70"/>
            <a:ext cx="10515600" cy="132556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49A673-65C7-49AA-A98F-D73A3AB017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57739"/>
            <a:ext cx="10515600" cy="132556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0546EB4D-2BA9-B54E-9099-3E8E79D605D0}"/>
              </a:ext>
            </a:extLst>
          </p:cNvPr>
          <p:cNvSpPr txBox="1">
            <a:spLocks/>
          </p:cNvSpPr>
          <p:nvPr/>
        </p:nvSpPr>
        <p:spPr>
          <a:xfrm>
            <a:off x="0" y="-1826742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お疲れ様でした！！「</a:t>
            </a:r>
            <a:r>
              <a:rPr lang="en-US" altLang="ja-JP" dirty="0"/>
              <a:t>F5</a:t>
            </a:r>
            <a:r>
              <a:rPr lang="ja-JP" altLang="en-US"/>
              <a:t>」キーを押してプレビュー確認をしてください。</a:t>
            </a:r>
            <a:endParaRPr lang="en-US" altLang="ja-JP" dirty="0"/>
          </a:p>
          <a:p>
            <a:r>
              <a:rPr lang="ja-JP" altLang="en-US"/>
              <a:t>（</a:t>
            </a:r>
            <a:r>
              <a:rPr lang="en-US" altLang="ja-JP" dirty="0"/>
              <a:t>Mac</a:t>
            </a:r>
            <a:r>
              <a:rPr lang="ja-JP" altLang="en-US"/>
              <a:t>の場合は</a:t>
            </a:r>
            <a:r>
              <a:rPr lang="en-US" altLang="ja-JP" dirty="0"/>
              <a:t>command + Enter)</a:t>
            </a:r>
          </a:p>
          <a:p>
            <a:r>
              <a:rPr lang="ja-JP" altLang="en-US"/>
              <a:t>・画像が切れていないか</a:t>
            </a:r>
            <a:endParaRPr lang="en-US" altLang="ja-JP" dirty="0"/>
          </a:p>
          <a:p>
            <a:r>
              <a:rPr lang="ja-JP" altLang="en-US"/>
              <a:t>・テロップがはみ出ていないか</a:t>
            </a:r>
            <a:endParaRPr lang="en-US" altLang="ja-JP" dirty="0"/>
          </a:p>
          <a:p>
            <a:r>
              <a:rPr lang="ja-JP" altLang="en-US"/>
              <a:t>・誤字脱字がないか</a:t>
            </a:r>
            <a:endParaRPr lang="en-US" altLang="ja-JP" dirty="0"/>
          </a:p>
          <a:p>
            <a:r>
              <a:rPr lang="ja-JP" altLang="en-US"/>
              <a:t>・音楽が途中で切れないか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ブラック</a:t>
            </a:r>
            <a:r>
              <a:rPr lang="en-US" altLang="ja-JP" dirty="0"/>
              <a:t>】</a:t>
            </a:r>
            <a:endParaRPr lang="ja-JP" altLang="en-US"/>
          </a:p>
          <a:p>
            <a:endParaRPr lang="ja-JP" altLang="en-US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F773E95-6345-7041-BBB0-7F58B059F8A7}"/>
              </a:ext>
            </a:extLst>
          </p:cNvPr>
          <p:cNvSpPr txBox="1">
            <a:spLocks/>
          </p:cNvSpPr>
          <p:nvPr/>
        </p:nvSpPr>
        <p:spPr>
          <a:xfrm>
            <a:off x="0" y="7170400"/>
            <a:ext cx="10515600" cy="167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問題なければ、ビデオ形式でエクスポートして</a:t>
            </a:r>
            <a:r>
              <a:rPr lang="en-US" altLang="ja-JP" dirty="0"/>
              <a:t>MP4</a:t>
            </a:r>
            <a:r>
              <a:rPr lang="ja-JP" altLang="en-US"/>
              <a:t>形式に変換してください。</a:t>
            </a:r>
            <a:endParaRPr lang="en-US" altLang="ja-JP" dirty="0"/>
          </a:p>
          <a:p>
            <a:r>
              <a:rPr lang="ja-JP" altLang="en-US"/>
              <a:t>挙式前に必ず、会場設備で再生されるか確認をお願いします。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なお、</a:t>
            </a:r>
            <a:r>
              <a:rPr lang="en-US" altLang="ja-JP" dirty="0"/>
              <a:t>DVD</a:t>
            </a:r>
            <a:r>
              <a:rPr lang="ja-JP" altLang="en-US"/>
              <a:t>プレイヤーしか再生できない場合は、</a:t>
            </a:r>
            <a:r>
              <a:rPr lang="en-US" altLang="ja-JP" dirty="0"/>
              <a:t>MP4</a:t>
            </a:r>
            <a:r>
              <a:rPr lang="ja-JP" altLang="en-US"/>
              <a:t>データを</a:t>
            </a:r>
            <a:r>
              <a:rPr lang="en-US" altLang="ja-JP" dirty="0"/>
              <a:t>DVD</a:t>
            </a:r>
            <a:r>
              <a:rPr lang="ja-JP" altLang="en-US"/>
              <a:t>ー</a:t>
            </a:r>
            <a:r>
              <a:rPr lang="en-US" altLang="ja-JP" dirty="0"/>
              <a:t>Video</a:t>
            </a:r>
            <a:r>
              <a:rPr lang="ja-JP" altLang="en-US"/>
              <a:t>形式で焼き込む必要がありますのでご注意ください。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15142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12916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7857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27928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6653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10873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32B461-24E2-4D7E-A176-C0F1D716ED6A}"/>
              </a:ext>
            </a:extLst>
          </p:cNvPr>
          <p:cNvSpPr txBox="1"/>
          <p:nvPr/>
        </p:nvSpPr>
        <p:spPr>
          <a:xfrm>
            <a:off x="291686" y="4559596"/>
            <a:ext cx="917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任意のテロップ文字を入力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5400" b="1"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してください</a:t>
            </a:r>
            <a:endParaRPr kumimoji="1" lang="en-US" altLang="ja-JP" sz="5400" b="1" dirty="0"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9DA941-6BE0-CA4B-964D-54482A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424D3E-FD48-454C-A1AA-B29CBAAF188C}"/>
              </a:ext>
            </a:extLst>
          </p:cNvPr>
          <p:cNvSpPr txBox="1">
            <a:spLocks/>
          </p:cNvSpPr>
          <p:nvPr/>
        </p:nvSpPr>
        <p:spPr>
          <a:xfrm>
            <a:off x="1180406" y="-2443943"/>
            <a:ext cx="11305309" cy="220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/>
              <a:t>注意</a:t>
            </a:r>
            <a:r>
              <a:rPr lang="en-US" altLang="ja-JP" dirty="0"/>
              <a:t>】</a:t>
            </a:r>
          </a:p>
          <a:p>
            <a:r>
              <a:rPr lang="ja-JP" altLang="en-US"/>
              <a:t>・白枠からはみ出た所はビデオでは表示されません。</a:t>
            </a:r>
            <a:endParaRPr lang="en-US" altLang="ja-JP" dirty="0"/>
          </a:p>
          <a:p>
            <a:r>
              <a:rPr lang="ja-JP" altLang="en-US"/>
              <a:t>・テキストを枠ごと消してしまうと、アニメーション効果が消えますので</a:t>
            </a:r>
            <a:endParaRPr lang="en-US" altLang="ja-JP" dirty="0"/>
          </a:p>
          <a:p>
            <a:r>
              <a:rPr lang="ja-JP" altLang="en-US"/>
              <a:t>　テキストのみ編集するようにしてください。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/>
              <a:t>新婦写真</a:t>
            </a:r>
            <a:r>
              <a:rPr lang="en-US" altLang="ja-JP" dirty="0"/>
              <a:t>】</a:t>
            </a:r>
            <a:endParaRPr lang="ja-JP" altLang="en-US"/>
          </a:p>
          <a:p>
            <a:r>
              <a:rPr lang="ja-JP" altLang="en-US"/>
              <a:t>　画像を挿入して、白枠内におさまるように配置してください。</a:t>
            </a:r>
            <a:endParaRPr lang="en-US" altLang="ja-JP" dirty="0"/>
          </a:p>
          <a:p>
            <a:r>
              <a:rPr lang="ja-JP" altLang="en-US"/>
              <a:t>　「挿入」→「写真」→任意の画像を選択→画像トリミング→画像を選択して右クリック→「最背面に移動」</a:t>
            </a:r>
            <a:endParaRPr lang="en-US" altLang="ja-JP" dirty="0"/>
          </a:p>
          <a:p>
            <a:r>
              <a:rPr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7814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3639</Words>
  <Application>Microsoft Macintosh PowerPoint</Application>
  <PresentationFormat>ワイド画面</PresentationFormat>
  <Paragraphs>380</Paragraphs>
  <Slides>39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7" baseType="lpstr">
      <vt:lpstr>HGP明朝E</vt:lpstr>
      <vt:lpstr>Playball</vt:lpstr>
      <vt:lpstr>UD デジタル 教科書体 NK-B</vt:lpstr>
      <vt:lpstr>游ゴシック</vt:lpstr>
      <vt:lpstr>游ゴシック Light</vt:lpstr>
      <vt:lpstr>Arial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tx5170</dc:creator>
  <cp:lastModifiedBy>tx5170</cp:lastModifiedBy>
  <cp:revision>36</cp:revision>
  <dcterms:created xsi:type="dcterms:W3CDTF">2020-05-18T13:35:54Z</dcterms:created>
  <dcterms:modified xsi:type="dcterms:W3CDTF">2020-05-22T15:16:42Z</dcterms:modified>
</cp:coreProperties>
</file>