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9144000" cy="47879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2EE180"/>
    <a:srgbClr val="FF85FF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9" autoAdjust="0"/>
    <p:restoredTop sz="94663"/>
  </p:normalViewPr>
  <p:slideViewPr>
    <p:cSldViewPr snapToGrid="0" snapToObjects="1">
      <p:cViewPr>
        <p:scale>
          <a:sx n="98" d="100"/>
          <a:sy n="98" d="100"/>
        </p:scale>
        <p:origin x="2216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A078B-BA89-4AA7-A3BF-44B8D20DE8AD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143000"/>
            <a:ext cx="5892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74A69-DCF0-46EB-A660-E839A1C642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84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6651" rtl="0" eaLnBrk="1" latinLnBrk="0" hangingPunct="1">
      <a:defRPr kumimoji="1" sz="599" kern="1200">
        <a:solidFill>
          <a:schemeClr val="tx1"/>
        </a:solidFill>
        <a:latin typeface="+mn-lt"/>
        <a:ea typeface="+mn-ea"/>
        <a:cs typeface="+mn-cs"/>
      </a:defRPr>
    </a:lvl1pPr>
    <a:lvl2pPr marL="228326" algn="l" defTabSz="456651" rtl="0" eaLnBrk="1" latinLnBrk="0" hangingPunct="1">
      <a:defRPr kumimoji="1" sz="599" kern="1200">
        <a:solidFill>
          <a:schemeClr val="tx1"/>
        </a:solidFill>
        <a:latin typeface="+mn-lt"/>
        <a:ea typeface="+mn-ea"/>
        <a:cs typeface="+mn-cs"/>
      </a:defRPr>
    </a:lvl2pPr>
    <a:lvl3pPr marL="456651" algn="l" defTabSz="456651" rtl="0" eaLnBrk="1" latinLnBrk="0" hangingPunct="1">
      <a:defRPr kumimoji="1" sz="599" kern="1200">
        <a:solidFill>
          <a:schemeClr val="tx1"/>
        </a:solidFill>
        <a:latin typeface="+mn-lt"/>
        <a:ea typeface="+mn-ea"/>
        <a:cs typeface="+mn-cs"/>
      </a:defRPr>
    </a:lvl3pPr>
    <a:lvl4pPr marL="684977" algn="l" defTabSz="456651" rtl="0" eaLnBrk="1" latinLnBrk="0" hangingPunct="1">
      <a:defRPr kumimoji="1" sz="599" kern="1200">
        <a:solidFill>
          <a:schemeClr val="tx1"/>
        </a:solidFill>
        <a:latin typeface="+mn-lt"/>
        <a:ea typeface="+mn-ea"/>
        <a:cs typeface="+mn-cs"/>
      </a:defRPr>
    </a:lvl4pPr>
    <a:lvl5pPr marL="913303" algn="l" defTabSz="456651" rtl="0" eaLnBrk="1" latinLnBrk="0" hangingPunct="1">
      <a:defRPr kumimoji="1" sz="599" kern="1200">
        <a:solidFill>
          <a:schemeClr val="tx1"/>
        </a:solidFill>
        <a:latin typeface="+mn-lt"/>
        <a:ea typeface="+mn-ea"/>
        <a:cs typeface="+mn-cs"/>
      </a:defRPr>
    </a:lvl5pPr>
    <a:lvl6pPr marL="1141628" algn="l" defTabSz="456651" rtl="0" eaLnBrk="1" latinLnBrk="0" hangingPunct="1">
      <a:defRPr kumimoji="1" sz="599" kern="1200">
        <a:solidFill>
          <a:schemeClr val="tx1"/>
        </a:solidFill>
        <a:latin typeface="+mn-lt"/>
        <a:ea typeface="+mn-ea"/>
        <a:cs typeface="+mn-cs"/>
      </a:defRPr>
    </a:lvl6pPr>
    <a:lvl7pPr marL="1369954" algn="l" defTabSz="456651" rtl="0" eaLnBrk="1" latinLnBrk="0" hangingPunct="1">
      <a:defRPr kumimoji="1" sz="599" kern="1200">
        <a:solidFill>
          <a:schemeClr val="tx1"/>
        </a:solidFill>
        <a:latin typeface="+mn-lt"/>
        <a:ea typeface="+mn-ea"/>
        <a:cs typeface="+mn-cs"/>
      </a:defRPr>
    </a:lvl7pPr>
    <a:lvl8pPr marL="1598280" algn="l" defTabSz="456651" rtl="0" eaLnBrk="1" latinLnBrk="0" hangingPunct="1">
      <a:defRPr kumimoji="1" sz="599" kern="1200">
        <a:solidFill>
          <a:schemeClr val="tx1"/>
        </a:solidFill>
        <a:latin typeface="+mn-lt"/>
        <a:ea typeface="+mn-ea"/>
        <a:cs typeface="+mn-cs"/>
      </a:defRPr>
    </a:lvl8pPr>
    <a:lvl9pPr marL="1826605" algn="l" defTabSz="456651" rtl="0" eaLnBrk="1" latinLnBrk="0" hangingPunct="1">
      <a:defRPr kumimoji="1" sz="5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74A69-DCF0-46EB-A660-E839A1C642A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9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83575"/>
            <a:ext cx="6858000" cy="1666899"/>
          </a:xfrm>
        </p:spPr>
        <p:txBody>
          <a:bodyPr anchor="b"/>
          <a:lstStyle>
            <a:lvl1pPr algn="ctr">
              <a:defRPr sz="41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14756"/>
            <a:ext cx="6858000" cy="1155967"/>
          </a:xfrm>
        </p:spPr>
        <p:txBody>
          <a:bodyPr/>
          <a:lstStyle>
            <a:lvl1pPr marL="0" indent="0" algn="ctr">
              <a:buNone/>
              <a:defRPr sz="1675"/>
            </a:lvl1pPr>
            <a:lvl2pPr marL="319171" indent="0" algn="ctr">
              <a:buNone/>
              <a:defRPr sz="1396"/>
            </a:lvl2pPr>
            <a:lvl3pPr marL="638343" indent="0" algn="ctr">
              <a:buNone/>
              <a:defRPr sz="1257"/>
            </a:lvl3pPr>
            <a:lvl4pPr marL="957514" indent="0" algn="ctr">
              <a:buNone/>
              <a:defRPr sz="1117"/>
            </a:lvl4pPr>
            <a:lvl5pPr marL="1276685" indent="0" algn="ctr">
              <a:buNone/>
              <a:defRPr sz="1117"/>
            </a:lvl5pPr>
            <a:lvl6pPr marL="1595857" indent="0" algn="ctr">
              <a:buNone/>
              <a:defRPr sz="1117"/>
            </a:lvl6pPr>
            <a:lvl7pPr marL="1915028" indent="0" algn="ctr">
              <a:buNone/>
              <a:defRPr sz="1117"/>
            </a:lvl7pPr>
            <a:lvl8pPr marL="2234199" indent="0" algn="ctr">
              <a:buNone/>
              <a:defRPr sz="1117"/>
            </a:lvl8pPr>
            <a:lvl9pPr marL="2553371" indent="0" algn="ctr">
              <a:buNone/>
              <a:defRPr sz="111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4461-546E-5C40-AB08-89B1392A9130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569C-2E2B-EE44-82F5-535227538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55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4461-546E-5C40-AB08-89B1392A9130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569C-2E2B-EE44-82F5-535227538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58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54911"/>
            <a:ext cx="1971675" cy="405752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54911"/>
            <a:ext cx="5800725" cy="405752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4461-546E-5C40-AB08-89B1392A9130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569C-2E2B-EE44-82F5-535227538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25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4461-546E-5C40-AB08-89B1392A9130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569C-2E2B-EE44-82F5-535227538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810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93651"/>
            <a:ext cx="7886700" cy="1991633"/>
          </a:xfrm>
        </p:spPr>
        <p:txBody>
          <a:bodyPr anchor="b"/>
          <a:lstStyle>
            <a:lvl1pPr>
              <a:defRPr sz="41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204125"/>
            <a:ext cx="7886700" cy="1047353"/>
          </a:xfrm>
        </p:spPr>
        <p:txBody>
          <a:bodyPr/>
          <a:lstStyle>
            <a:lvl1pPr marL="0" indent="0">
              <a:buNone/>
              <a:defRPr sz="1675">
                <a:solidFill>
                  <a:schemeClr val="tx1">
                    <a:tint val="75000"/>
                  </a:schemeClr>
                </a:solidFill>
              </a:defRPr>
            </a:lvl1pPr>
            <a:lvl2pPr marL="319171" indent="0">
              <a:buNone/>
              <a:defRPr sz="1396">
                <a:solidFill>
                  <a:schemeClr val="tx1">
                    <a:tint val="75000"/>
                  </a:schemeClr>
                </a:solidFill>
              </a:defRPr>
            </a:lvl2pPr>
            <a:lvl3pPr marL="638343" indent="0">
              <a:buNone/>
              <a:defRPr sz="1257">
                <a:solidFill>
                  <a:schemeClr val="tx1">
                    <a:tint val="75000"/>
                  </a:schemeClr>
                </a:solidFill>
              </a:defRPr>
            </a:lvl3pPr>
            <a:lvl4pPr marL="957514" indent="0">
              <a:buNone/>
              <a:defRPr sz="1117">
                <a:solidFill>
                  <a:schemeClr val="tx1">
                    <a:tint val="75000"/>
                  </a:schemeClr>
                </a:solidFill>
              </a:defRPr>
            </a:lvl4pPr>
            <a:lvl5pPr marL="1276685" indent="0">
              <a:buNone/>
              <a:defRPr sz="1117">
                <a:solidFill>
                  <a:schemeClr val="tx1">
                    <a:tint val="75000"/>
                  </a:schemeClr>
                </a:solidFill>
              </a:defRPr>
            </a:lvl5pPr>
            <a:lvl6pPr marL="1595857" indent="0">
              <a:buNone/>
              <a:defRPr sz="1117">
                <a:solidFill>
                  <a:schemeClr val="tx1">
                    <a:tint val="75000"/>
                  </a:schemeClr>
                </a:solidFill>
              </a:defRPr>
            </a:lvl6pPr>
            <a:lvl7pPr marL="1915028" indent="0">
              <a:buNone/>
              <a:defRPr sz="1117">
                <a:solidFill>
                  <a:schemeClr val="tx1">
                    <a:tint val="75000"/>
                  </a:schemeClr>
                </a:solidFill>
              </a:defRPr>
            </a:lvl7pPr>
            <a:lvl8pPr marL="2234199" indent="0">
              <a:buNone/>
              <a:defRPr sz="1117">
                <a:solidFill>
                  <a:schemeClr val="tx1">
                    <a:tint val="75000"/>
                  </a:schemeClr>
                </a:solidFill>
              </a:defRPr>
            </a:lvl8pPr>
            <a:lvl9pPr marL="2553371" indent="0">
              <a:buNone/>
              <a:defRPr sz="11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4461-546E-5C40-AB08-89B1392A9130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569C-2E2B-EE44-82F5-535227538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46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74556"/>
            <a:ext cx="3886200" cy="30378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74556"/>
            <a:ext cx="3886200" cy="303787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4461-546E-5C40-AB08-89B1392A9130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569C-2E2B-EE44-82F5-535227538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7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54912"/>
            <a:ext cx="7886700" cy="92543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73701"/>
            <a:ext cx="3868340" cy="575213"/>
          </a:xfrm>
        </p:spPr>
        <p:txBody>
          <a:bodyPr anchor="b"/>
          <a:lstStyle>
            <a:lvl1pPr marL="0" indent="0">
              <a:buNone/>
              <a:defRPr sz="1675" b="1"/>
            </a:lvl1pPr>
            <a:lvl2pPr marL="319171" indent="0">
              <a:buNone/>
              <a:defRPr sz="1396" b="1"/>
            </a:lvl2pPr>
            <a:lvl3pPr marL="638343" indent="0">
              <a:buNone/>
              <a:defRPr sz="1257" b="1"/>
            </a:lvl3pPr>
            <a:lvl4pPr marL="957514" indent="0">
              <a:buNone/>
              <a:defRPr sz="1117" b="1"/>
            </a:lvl4pPr>
            <a:lvl5pPr marL="1276685" indent="0">
              <a:buNone/>
              <a:defRPr sz="1117" b="1"/>
            </a:lvl5pPr>
            <a:lvl6pPr marL="1595857" indent="0">
              <a:buNone/>
              <a:defRPr sz="1117" b="1"/>
            </a:lvl6pPr>
            <a:lvl7pPr marL="1915028" indent="0">
              <a:buNone/>
              <a:defRPr sz="1117" b="1"/>
            </a:lvl7pPr>
            <a:lvl8pPr marL="2234199" indent="0">
              <a:buNone/>
              <a:defRPr sz="1117" b="1"/>
            </a:lvl8pPr>
            <a:lvl9pPr marL="2553371" indent="0">
              <a:buNone/>
              <a:defRPr sz="111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48914"/>
            <a:ext cx="3868340" cy="25723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73701"/>
            <a:ext cx="3887391" cy="575213"/>
          </a:xfrm>
        </p:spPr>
        <p:txBody>
          <a:bodyPr anchor="b"/>
          <a:lstStyle>
            <a:lvl1pPr marL="0" indent="0">
              <a:buNone/>
              <a:defRPr sz="1675" b="1"/>
            </a:lvl1pPr>
            <a:lvl2pPr marL="319171" indent="0">
              <a:buNone/>
              <a:defRPr sz="1396" b="1"/>
            </a:lvl2pPr>
            <a:lvl3pPr marL="638343" indent="0">
              <a:buNone/>
              <a:defRPr sz="1257" b="1"/>
            </a:lvl3pPr>
            <a:lvl4pPr marL="957514" indent="0">
              <a:buNone/>
              <a:defRPr sz="1117" b="1"/>
            </a:lvl4pPr>
            <a:lvl5pPr marL="1276685" indent="0">
              <a:buNone/>
              <a:defRPr sz="1117" b="1"/>
            </a:lvl5pPr>
            <a:lvl6pPr marL="1595857" indent="0">
              <a:buNone/>
              <a:defRPr sz="1117" b="1"/>
            </a:lvl6pPr>
            <a:lvl7pPr marL="1915028" indent="0">
              <a:buNone/>
              <a:defRPr sz="1117" b="1"/>
            </a:lvl7pPr>
            <a:lvl8pPr marL="2234199" indent="0">
              <a:buNone/>
              <a:defRPr sz="1117" b="1"/>
            </a:lvl8pPr>
            <a:lvl9pPr marL="2553371" indent="0">
              <a:buNone/>
              <a:defRPr sz="111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48914"/>
            <a:ext cx="3887391" cy="25723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4461-546E-5C40-AB08-89B1392A9130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569C-2E2B-EE44-82F5-535227538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30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4461-546E-5C40-AB08-89B1392A9130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569C-2E2B-EE44-82F5-535227538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38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4461-546E-5C40-AB08-89B1392A9130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569C-2E2B-EE44-82F5-535227538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60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19193"/>
            <a:ext cx="2949178" cy="1117177"/>
          </a:xfrm>
        </p:spPr>
        <p:txBody>
          <a:bodyPr anchor="b"/>
          <a:lstStyle>
            <a:lvl1pPr>
              <a:defRPr sz="223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689369"/>
            <a:ext cx="4629150" cy="3402512"/>
          </a:xfrm>
        </p:spPr>
        <p:txBody>
          <a:bodyPr/>
          <a:lstStyle>
            <a:lvl1pPr>
              <a:defRPr sz="2234"/>
            </a:lvl1pPr>
            <a:lvl2pPr>
              <a:defRPr sz="1955"/>
            </a:lvl2pPr>
            <a:lvl3pPr>
              <a:defRPr sz="1675"/>
            </a:lvl3pPr>
            <a:lvl4pPr>
              <a:defRPr sz="1396"/>
            </a:lvl4pPr>
            <a:lvl5pPr>
              <a:defRPr sz="1396"/>
            </a:lvl5pPr>
            <a:lvl6pPr>
              <a:defRPr sz="1396"/>
            </a:lvl6pPr>
            <a:lvl7pPr>
              <a:defRPr sz="1396"/>
            </a:lvl7pPr>
            <a:lvl8pPr>
              <a:defRPr sz="1396"/>
            </a:lvl8pPr>
            <a:lvl9pPr>
              <a:defRPr sz="1396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436370"/>
            <a:ext cx="2949178" cy="2661053"/>
          </a:xfrm>
        </p:spPr>
        <p:txBody>
          <a:bodyPr/>
          <a:lstStyle>
            <a:lvl1pPr marL="0" indent="0">
              <a:buNone/>
              <a:defRPr sz="1117"/>
            </a:lvl1pPr>
            <a:lvl2pPr marL="319171" indent="0">
              <a:buNone/>
              <a:defRPr sz="977"/>
            </a:lvl2pPr>
            <a:lvl3pPr marL="638343" indent="0">
              <a:buNone/>
              <a:defRPr sz="838"/>
            </a:lvl3pPr>
            <a:lvl4pPr marL="957514" indent="0">
              <a:buNone/>
              <a:defRPr sz="698"/>
            </a:lvl4pPr>
            <a:lvl5pPr marL="1276685" indent="0">
              <a:buNone/>
              <a:defRPr sz="698"/>
            </a:lvl5pPr>
            <a:lvl6pPr marL="1595857" indent="0">
              <a:buNone/>
              <a:defRPr sz="698"/>
            </a:lvl6pPr>
            <a:lvl7pPr marL="1915028" indent="0">
              <a:buNone/>
              <a:defRPr sz="698"/>
            </a:lvl7pPr>
            <a:lvl8pPr marL="2234199" indent="0">
              <a:buNone/>
              <a:defRPr sz="698"/>
            </a:lvl8pPr>
            <a:lvl9pPr marL="2553371" indent="0">
              <a:buNone/>
              <a:defRPr sz="69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4461-546E-5C40-AB08-89B1392A9130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569C-2E2B-EE44-82F5-535227538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0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19193"/>
            <a:ext cx="2949178" cy="1117177"/>
          </a:xfrm>
        </p:spPr>
        <p:txBody>
          <a:bodyPr anchor="b"/>
          <a:lstStyle>
            <a:lvl1pPr>
              <a:defRPr sz="223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689369"/>
            <a:ext cx="4629150" cy="3402512"/>
          </a:xfrm>
        </p:spPr>
        <p:txBody>
          <a:bodyPr anchor="t"/>
          <a:lstStyle>
            <a:lvl1pPr marL="0" indent="0">
              <a:buNone/>
              <a:defRPr sz="2234"/>
            </a:lvl1pPr>
            <a:lvl2pPr marL="319171" indent="0">
              <a:buNone/>
              <a:defRPr sz="1955"/>
            </a:lvl2pPr>
            <a:lvl3pPr marL="638343" indent="0">
              <a:buNone/>
              <a:defRPr sz="1675"/>
            </a:lvl3pPr>
            <a:lvl4pPr marL="957514" indent="0">
              <a:buNone/>
              <a:defRPr sz="1396"/>
            </a:lvl4pPr>
            <a:lvl5pPr marL="1276685" indent="0">
              <a:buNone/>
              <a:defRPr sz="1396"/>
            </a:lvl5pPr>
            <a:lvl6pPr marL="1595857" indent="0">
              <a:buNone/>
              <a:defRPr sz="1396"/>
            </a:lvl6pPr>
            <a:lvl7pPr marL="1915028" indent="0">
              <a:buNone/>
              <a:defRPr sz="1396"/>
            </a:lvl7pPr>
            <a:lvl8pPr marL="2234199" indent="0">
              <a:buNone/>
              <a:defRPr sz="1396"/>
            </a:lvl8pPr>
            <a:lvl9pPr marL="2553371" indent="0">
              <a:buNone/>
              <a:defRPr sz="1396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436370"/>
            <a:ext cx="2949178" cy="2661053"/>
          </a:xfrm>
        </p:spPr>
        <p:txBody>
          <a:bodyPr/>
          <a:lstStyle>
            <a:lvl1pPr marL="0" indent="0">
              <a:buNone/>
              <a:defRPr sz="1117"/>
            </a:lvl1pPr>
            <a:lvl2pPr marL="319171" indent="0">
              <a:buNone/>
              <a:defRPr sz="977"/>
            </a:lvl2pPr>
            <a:lvl3pPr marL="638343" indent="0">
              <a:buNone/>
              <a:defRPr sz="838"/>
            </a:lvl3pPr>
            <a:lvl4pPr marL="957514" indent="0">
              <a:buNone/>
              <a:defRPr sz="698"/>
            </a:lvl4pPr>
            <a:lvl5pPr marL="1276685" indent="0">
              <a:buNone/>
              <a:defRPr sz="698"/>
            </a:lvl5pPr>
            <a:lvl6pPr marL="1595857" indent="0">
              <a:buNone/>
              <a:defRPr sz="698"/>
            </a:lvl6pPr>
            <a:lvl7pPr marL="1915028" indent="0">
              <a:buNone/>
              <a:defRPr sz="698"/>
            </a:lvl7pPr>
            <a:lvl8pPr marL="2234199" indent="0">
              <a:buNone/>
              <a:defRPr sz="698"/>
            </a:lvl8pPr>
            <a:lvl9pPr marL="2553371" indent="0">
              <a:buNone/>
              <a:defRPr sz="698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E4461-546E-5C40-AB08-89B1392A9130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1569C-2E2B-EE44-82F5-535227538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12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54912"/>
            <a:ext cx="7886700" cy="925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4556"/>
            <a:ext cx="7886700" cy="3037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437675"/>
            <a:ext cx="2057400" cy="254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E4461-546E-5C40-AB08-89B1392A9130}" type="datetimeFigureOut">
              <a:rPr kumimoji="1" lang="ja-JP" altLang="en-US" smtClean="0"/>
              <a:t>2020/10/12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437675"/>
            <a:ext cx="3086100" cy="254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437675"/>
            <a:ext cx="2057400" cy="254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1569C-2E2B-EE44-82F5-535227538C3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19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38343" rtl="0" eaLnBrk="1" latinLnBrk="0" hangingPunct="1">
        <a:lnSpc>
          <a:spcPct val="90000"/>
        </a:lnSpc>
        <a:spcBef>
          <a:spcPct val="0"/>
        </a:spcBef>
        <a:buNone/>
        <a:defRPr kumimoji="1" sz="30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9586" indent="-159586" algn="l" defTabSz="638343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kumimoji="1" sz="1955" kern="1200">
          <a:solidFill>
            <a:schemeClr val="tx1"/>
          </a:solidFill>
          <a:latin typeface="+mn-lt"/>
          <a:ea typeface="+mn-ea"/>
          <a:cs typeface="+mn-cs"/>
        </a:defRPr>
      </a:lvl1pPr>
      <a:lvl2pPr marL="478757" indent="-159586" algn="l" defTabSz="638343" rtl="0" eaLnBrk="1" latinLnBrk="0" hangingPunct="1">
        <a:lnSpc>
          <a:spcPct val="90000"/>
        </a:lnSpc>
        <a:spcBef>
          <a:spcPts val="349"/>
        </a:spcBef>
        <a:buFont typeface="Arial" panose="020B0604020202020204" pitchFamily="34" charset="0"/>
        <a:buChar char="•"/>
        <a:defRPr kumimoji="1" sz="1675" kern="1200">
          <a:solidFill>
            <a:schemeClr val="tx1"/>
          </a:solidFill>
          <a:latin typeface="+mn-lt"/>
          <a:ea typeface="+mn-ea"/>
          <a:cs typeface="+mn-cs"/>
        </a:defRPr>
      </a:lvl2pPr>
      <a:lvl3pPr marL="797928" indent="-159586" algn="l" defTabSz="638343" rtl="0" eaLnBrk="1" latinLnBrk="0" hangingPunct="1">
        <a:lnSpc>
          <a:spcPct val="90000"/>
        </a:lnSpc>
        <a:spcBef>
          <a:spcPts val="349"/>
        </a:spcBef>
        <a:buFont typeface="Arial" panose="020B0604020202020204" pitchFamily="34" charset="0"/>
        <a:buChar char="•"/>
        <a:defRPr kumimoji="1" sz="1396" kern="1200">
          <a:solidFill>
            <a:schemeClr val="tx1"/>
          </a:solidFill>
          <a:latin typeface="+mn-lt"/>
          <a:ea typeface="+mn-ea"/>
          <a:cs typeface="+mn-cs"/>
        </a:defRPr>
      </a:lvl3pPr>
      <a:lvl4pPr marL="1117100" indent="-159586" algn="l" defTabSz="638343" rtl="0" eaLnBrk="1" latinLnBrk="0" hangingPunct="1">
        <a:lnSpc>
          <a:spcPct val="90000"/>
        </a:lnSpc>
        <a:spcBef>
          <a:spcPts val="349"/>
        </a:spcBef>
        <a:buFont typeface="Arial" panose="020B0604020202020204" pitchFamily="34" charset="0"/>
        <a:buChar char="•"/>
        <a:defRPr kumimoji="1" sz="1257" kern="1200">
          <a:solidFill>
            <a:schemeClr val="tx1"/>
          </a:solidFill>
          <a:latin typeface="+mn-lt"/>
          <a:ea typeface="+mn-ea"/>
          <a:cs typeface="+mn-cs"/>
        </a:defRPr>
      </a:lvl4pPr>
      <a:lvl5pPr marL="1436271" indent="-159586" algn="l" defTabSz="638343" rtl="0" eaLnBrk="1" latinLnBrk="0" hangingPunct="1">
        <a:lnSpc>
          <a:spcPct val="90000"/>
        </a:lnSpc>
        <a:spcBef>
          <a:spcPts val="349"/>
        </a:spcBef>
        <a:buFont typeface="Arial" panose="020B0604020202020204" pitchFamily="34" charset="0"/>
        <a:buChar char="•"/>
        <a:defRPr kumimoji="1" sz="1257" kern="1200">
          <a:solidFill>
            <a:schemeClr val="tx1"/>
          </a:solidFill>
          <a:latin typeface="+mn-lt"/>
          <a:ea typeface="+mn-ea"/>
          <a:cs typeface="+mn-cs"/>
        </a:defRPr>
      </a:lvl5pPr>
      <a:lvl6pPr marL="1755442" indent="-159586" algn="l" defTabSz="638343" rtl="0" eaLnBrk="1" latinLnBrk="0" hangingPunct="1">
        <a:lnSpc>
          <a:spcPct val="90000"/>
        </a:lnSpc>
        <a:spcBef>
          <a:spcPts val="349"/>
        </a:spcBef>
        <a:buFont typeface="Arial" panose="020B0604020202020204" pitchFamily="34" charset="0"/>
        <a:buChar char="•"/>
        <a:defRPr kumimoji="1" sz="1257" kern="1200">
          <a:solidFill>
            <a:schemeClr val="tx1"/>
          </a:solidFill>
          <a:latin typeface="+mn-lt"/>
          <a:ea typeface="+mn-ea"/>
          <a:cs typeface="+mn-cs"/>
        </a:defRPr>
      </a:lvl6pPr>
      <a:lvl7pPr marL="2074614" indent="-159586" algn="l" defTabSz="638343" rtl="0" eaLnBrk="1" latinLnBrk="0" hangingPunct="1">
        <a:lnSpc>
          <a:spcPct val="90000"/>
        </a:lnSpc>
        <a:spcBef>
          <a:spcPts val="349"/>
        </a:spcBef>
        <a:buFont typeface="Arial" panose="020B0604020202020204" pitchFamily="34" charset="0"/>
        <a:buChar char="•"/>
        <a:defRPr kumimoji="1" sz="1257" kern="1200">
          <a:solidFill>
            <a:schemeClr val="tx1"/>
          </a:solidFill>
          <a:latin typeface="+mn-lt"/>
          <a:ea typeface="+mn-ea"/>
          <a:cs typeface="+mn-cs"/>
        </a:defRPr>
      </a:lvl7pPr>
      <a:lvl8pPr marL="2393785" indent="-159586" algn="l" defTabSz="638343" rtl="0" eaLnBrk="1" latinLnBrk="0" hangingPunct="1">
        <a:lnSpc>
          <a:spcPct val="90000"/>
        </a:lnSpc>
        <a:spcBef>
          <a:spcPts val="349"/>
        </a:spcBef>
        <a:buFont typeface="Arial" panose="020B0604020202020204" pitchFamily="34" charset="0"/>
        <a:buChar char="•"/>
        <a:defRPr kumimoji="1" sz="1257" kern="1200">
          <a:solidFill>
            <a:schemeClr val="tx1"/>
          </a:solidFill>
          <a:latin typeface="+mn-lt"/>
          <a:ea typeface="+mn-ea"/>
          <a:cs typeface="+mn-cs"/>
        </a:defRPr>
      </a:lvl8pPr>
      <a:lvl9pPr marL="2712956" indent="-159586" algn="l" defTabSz="638343" rtl="0" eaLnBrk="1" latinLnBrk="0" hangingPunct="1">
        <a:lnSpc>
          <a:spcPct val="90000"/>
        </a:lnSpc>
        <a:spcBef>
          <a:spcPts val="349"/>
        </a:spcBef>
        <a:buFont typeface="Arial" panose="020B0604020202020204" pitchFamily="34" charset="0"/>
        <a:buChar char="•"/>
        <a:defRPr kumimoji="1" sz="12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8343" rtl="0" eaLnBrk="1" latinLnBrk="0" hangingPunct="1">
        <a:defRPr kumimoji="1" sz="1257" kern="1200">
          <a:solidFill>
            <a:schemeClr val="tx1"/>
          </a:solidFill>
          <a:latin typeface="+mn-lt"/>
          <a:ea typeface="+mn-ea"/>
          <a:cs typeface="+mn-cs"/>
        </a:defRPr>
      </a:lvl1pPr>
      <a:lvl2pPr marL="319171" algn="l" defTabSz="638343" rtl="0" eaLnBrk="1" latinLnBrk="0" hangingPunct="1">
        <a:defRPr kumimoji="1" sz="1257" kern="1200">
          <a:solidFill>
            <a:schemeClr val="tx1"/>
          </a:solidFill>
          <a:latin typeface="+mn-lt"/>
          <a:ea typeface="+mn-ea"/>
          <a:cs typeface="+mn-cs"/>
        </a:defRPr>
      </a:lvl2pPr>
      <a:lvl3pPr marL="638343" algn="l" defTabSz="638343" rtl="0" eaLnBrk="1" latinLnBrk="0" hangingPunct="1">
        <a:defRPr kumimoji="1" sz="1257" kern="1200">
          <a:solidFill>
            <a:schemeClr val="tx1"/>
          </a:solidFill>
          <a:latin typeface="+mn-lt"/>
          <a:ea typeface="+mn-ea"/>
          <a:cs typeface="+mn-cs"/>
        </a:defRPr>
      </a:lvl3pPr>
      <a:lvl4pPr marL="957514" algn="l" defTabSz="638343" rtl="0" eaLnBrk="1" latinLnBrk="0" hangingPunct="1">
        <a:defRPr kumimoji="1" sz="1257" kern="1200">
          <a:solidFill>
            <a:schemeClr val="tx1"/>
          </a:solidFill>
          <a:latin typeface="+mn-lt"/>
          <a:ea typeface="+mn-ea"/>
          <a:cs typeface="+mn-cs"/>
        </a:defRPr>
      </a:lvl4pPr>
      <a:lvl5pPr marL="1276685" algn="l" defTabSz="638343" rtl="0" eaLnBrk="1" latinLnBrk="0" hangingPunct="1">
        <a:defRPr kumimoji="1" sz="1257" kern="1200">
          <a:solidFill>
            <a:schemeClr val="tx1"/>
          </a:solidFill>
          <a:latin typeface="+mn-lt"/>
          <a:ea typeface="+mn-ea"/>
          <a:cs typeface="+mn-cs"/>
        </a:defRPr>
      </a:lvl5pPr>
      <a:lvl6pPr marL="1595857" algn="l" defTabSz="638343" rtl="0" eaLnBrk="1" latinLnBrk="0" hangingPunct="1">
        <a:defRPr kumimoji="1" sz="1257" kern="1200">
          <a:solidFill>
            <a:schemeClr val="tx1"/>
          </a:solidFill>
          <a:latin typeface="+mn-lt"/>
          <a:ea typeface="+mn-ea"/>
          <a:cs typeface="+mn-cs"/>
        </a:defRPr>
      </a:lvl6pPr>
      <a:lvl7pPr marL="1915028" algn="l" defTabSz="638343" rtl="0" eaLnBrk="1" latinLnBrk="0" hangingPunct="1">
        <a:defRPr kumimoji="1" sz="1257" kern="1200">
          <a:solidFill>
            <a:schemeClr val="tx1"/>
          </a:solidFill>
          <a:latin typeface="+mn-lt"/>
          <a:ea typeface="+mn-ea"/>
          <a:cs typeface="+mn-cs"/>
        </a:defRPr>
      </a:lvl7pPr>
      <a:lvl8pPr marL="2234199" algn="l" defTabSz="638343" rtl="0" eaLnBrk="1" latinLnBrk="0" hangingPunct="1">
        <a:defRPr kumimoji="1" sz="1257" kern="1200">
          <a:solidFill>
            <a:schemeClr val="tx1"/>
          </a:solidFill>
          <a:latin typeface="+mn-lt"/>
          <a:ea typeface="+mn-ea"/>
          <a:cs typeface="+mn-cs"/>
        </a:defRPr>
      </a:lvl8pPr>
      <a:lvl9pPr marL="2553371" algn="l" defTabSz="638343" rtl="0" eaLnBrk="1" latinLnBrk="0" hangingPunct="1">
        <a:defRPr kumimoji="1" sz="12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山と湖の景色&#10;&#10;自動的に生成された説明">
            <a:extLst>
              <a:ext uri="{FF2B5EF4-FFF2-40B4-BE49-F238E27FC236}">
                <a16:creationId xmlns:a16="http://schemas.microsoft.com/office/drawing/2014/main" id="{F49A1C8E-B4B4-3F40-8F13-F0E566C58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3" t="12804" r="423" b="12701"/>
          <a:stretch/>
        </p:blipFill>
        <p:spPr>
          <a:xfrm>
            <a:off x="0" y="0"/>
            <a:ext cx="9144000" cy="47879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02B953E-75A0-4D60-B3C3-590B56EC75BE}"/>
              </a:ext>
            </a:extLst>
          </p:cNvPr>
          <p:cNvSpPr/>
          <p:nvPr/>
        </p:nvSpPr>
        <p:spPr>
          <a:xfrm>
            <a:off x="0" y="1635320"/>
            <a:ext cx="9144000" cy="188004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b="1" spc="600">
                <a:ln w="2222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アイキャッチ</a:t>
            </a:r>
            <a:endParaRPr kumimoji="1" lang="en-US" altLang="ja-JP" sz="4000" b="1" spc="600" dirty="0">
              <a:ln w="22225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algn="ctr"/>
            <a:r>
              <a:rPr kumimoji="1" lang="ja-JP" altLang="en-US" sz="4000" b="1" spc="600">
                <a:ln w="2222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画像をパワポで簡単に</a:t>
            </a:r>
            <a:endParaRPr kumimoji="1" lang="en-US" altLang="ja-JP" sz="4000" b="1" spc="600" dirty="0">
              <a:ln w="22225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iragino Kaku Gothic StdN W8" panose="020B0800000000000000" pitchFamily="34" charset="-128"/>
              <a:ea typeface="Hiragino Kaku Gothic StdN W8" panose="020B0800000000000000" pitchFamily="34" charset="-128"/>
            </a:endParaRPr>
          </a:p>
          <a:p>
            <a:pPr algn="ctr"/>
            <a:r>
              <a:rPr kumimoji="1" lang="ja-JP" altLang="en-US" sz="4000" b="1" spc="600">
                <a:ln w="2222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作成</a:t>
            </a:r>
            <a:r>
              <a:rPr kumimoji="1" lang="ja-JP" altLang="en-US" sz="4000" b="1" spc="600" dirty="0">
                <a:ln w="22225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iragino Kaku Gothic StdN W8" panose="020B0800000000000000" pitchFamily="34" charset="-128"/>
                <a:ea typeface="Hiragino Kaku Gothic StdN W8" panose="020B0800000000000000" pitchFamily="34" charset="-128"/>
              </a:rPr>
              <a:t>する方法</a:t>
            </a:r>
          </a:p>
        </p:txBody>
      </p:sp>
    </p:spTree>
    <p:extLst>
      <p:ext uri="{BB962C8B-B14F-4D97-AF65-F5344CB8AC3E}">
        <p14:creationId xmlns:p14="http://schemas.microsoft.com/office/powerpoint/2010/main" val="3386797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11</Words>
  <Application>Microsoft Macintosh PowerPoint</Application>
  <PresentationFormat>ユーザー設定</PresentationFormat>
  <Paragraphs>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Hiragino Kaku Gothic StdN W8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Maguri Blog</dc:creator>
  <cp:keywords/>
  <dc:description/>
  <cp:lastModifiedBy>tx5170</cp:lastModifiedBy>
  <cp:revision>8</cp:revision>
  <dcterms:created xsi:type="dcterms:W3CDTF">2020-10-11T14:20:13Z</dcterms:created>
  <dcterms:modified xsi:type="dcterms:W3CDTF">2020-10-12T14:43:27Z</dcterms:modified>
  <cp:category/>
</cp:coreProperties>
</file>