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4787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2EE180"/>
    <a:srgbClr val="FF85FF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1" autoAdjust="0"/>
    <p:restoredTop sz="94663"/>
  </p:normalViewPr>
  <p:slideViewPr>
    <p:cSldViewPr snapToGrid="0" snapToObjects="1">
      <p:cViewPr varScale="1">
        <p:scale>
          <a:sx n="161" d="100"/>
          <a:sy n="161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A078B-BA89-4AA7-A3BF-44B8D20DE8AD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143000"/>
            <a:ext cx="589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74A69-DCF0-46EB-A660-E839A1C642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8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1pPr>
    <a:lvl2pPr marL="228326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2pPr>
    <a:lvl3pPr marL="456651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3pPr>
    <a:lvl4pPr marL="684977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4pPr>
    <a:lvl5pPr marL="913303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5pPr>
    <a:lvl6pPr marL="1141628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6pPr>
    <a:lvl7pPr marL="1369954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7pPr>
    <a:lvl8pPr marL="1598280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8pPr>
    <a:lvl9pPr marL="1826605" algn="l" defTabSz="456651" rtl="0" eaLnBrk="1" latinLnBrk="0" hangingPunct="1">
      <a:defRPr kumimoji="1" sz="5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874A69-DCF0-46EB-A660-E839A1C642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9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83575"/>
            <a:ext cx="6858000" cy="1666899"/>
          </a:xfrm>
        </p:spPr>
        <p:txBody>
          <a:bodyPr anchor="b"/>
          <a:lstStyle>
            <a:lvl1pPr algn="ctr">
              <a:defRPr sz="41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4756"/>
            <a:ext cx="6858000" cy="1155967"/>
          </a:xfrm>
        </p:spPr>
        <p:txBody>
          <a:bodyPr/>
          <a:lstStyle>
            <a:lvl1pPr marL="0" indent="0" algn="ctr">
              <a:buNone/>
              <a:defRPr sz="1675"/>
            </a:lvl1pPr>
            <a:lvl2pPr marL="319171" indent="0" algn="ctr">
              <a:buNone/>
              <a:defRPr sz="1396"/>
            </a:lvl2pPr>
            <a:lvl3pPr marL="638343" indent="0" algn="ctr">
              <a:buNone/>
              <a:defRPr sz="1257"/>
            </a:lvl3pPr>
            <a:lvl4pPr marL="957514" indent="0" algn="ctr">
              <a:buNone/>
              <a:defRPr sz="1117"/>
            </a:lvl4pPr>
            <a:lvl5pPr marL="1276685" indent="0" algn="ctr">
              <a:buNone/>
              <a:defRPr sz="1117"/>
            </a:lvl5pPr>
            <a:lvl6pPr marL="1595857" indent="0" algn="ctr">
              <a:buNone/>
              <a:defRPr sz="1117"/>
            </a:lvl6pPr>
            <a:lvl7pPr marL="1915028" indent="0" algn="ctr">
              <a:buNone/>
              <a:defRPr sz="1117"/>
            </a:lvl7pPr>
            <a:lvl8pPr marL="2234199" indent="0" algn="ctr">
              <a:buNone/>
              <a:defRPr sz="1117"/>
            </a:lvl8pPr>
            <a:lvl9pPr marL="2553371" indent="0" algn="ctr">
              <a:buNone/>
              <a:defRPr sz="111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5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8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54911"/>
            <a:ext cx="1971675" cy="405752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4911"/>
            <a:ext cx="5800725" cy="40575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25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1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93651"/>
            <a:ext cx="7886700" cy="1991633"/>
          </a:xfrm>
        </p:spPr>
        <p:txBody>
          <a:bodyPr anchor="b"/>
          <a:lstStyle>
            <a:lvl1pPr>
              <a:defRPr sz="41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04125"/>
            <a:ext cx="7886700" cy="1047353"/>
          </a:xfrm>
        </p:spPr>
        <p:txBody>
          <a:bodyPr/>
          <a:lstStyle>
            <a:lvl1pPr marL="0" indent="0">
              <a:buNone/>
              <a:defRPr sz="1675">
                <a:solidFill>
                  <a:schemeClr val="tx1">
                    <a:tint val="75000"/>
                  </a:schemeClr>
                </a:solidFill>
              </a:defRPr>
            </a:lvl1pPr>
            <a:lvl2pPr marL="319171" indent="0">
              <a:buNone/>
              <a:defRPr sz="1396">
                <a:solidFill>
                  <a:schemeClr val="tx1">
                    <a:tint val="75000"/>
                  </a:schemeClr>
                </a:solidFill>
              </a:defRPr>
            </a:lvl2pPr>
            <a:lvl3pPr marL="638343" indent="0">
              <a:buNone/>
              <a:defRPr sz="1257">
                <a:solidFill>
                  <a:schemeClr val="tx1">
                    <a:tint val="75000"/>
                  </a:schemeClr>
                </a:solidFill>
              </a:defRPr>
            </a:lvl3pPr>
            <a:lvl4pPr marL="957514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4pPr>
            <a:lvl5pPr marL="1276685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5pPr>
            <a:lvl6pPr marL="1595857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6pPr>
            <a:lvl7pPr marL="1915028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7pPr>
            <a:lvl8pPr marL="2234199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8pPr>
            <a:lvl9pPr marL="2553371" indent="0">
              <a:buNone/>
              <a:defRPr sz="11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6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4556"/>
            <a:ext cx="3886200" cy="30378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4556"/>
            <a:ext cx="3886200" cy="30378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7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54912"/>
            <a:ext cx="7886700" cy="92543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73701"/>
            <a:ext cx="3868340" cy="575213"/>
          </a:xfrm>
        </p:spPr>
        <p:txBody>
          <a:bodyPr anchor="b"/>
          <a:lstStyle>
            <a:lvl1pPr marL="0" indent="0">
              <a:buNone/>
              <a:defRPr sz="1675" b="1"/>
            </a:lvl1pPr>
            <a:lvl2pPr marL="319171" indent="0">
              <a:buNone/>
              <a:defRPr sz="1396" b="1"/>
            </a:lvl2pPr>
            <a:lvl3pPr marL="638343" indent="0">
              <a:buNone/>
              <a:defRPr sz="1257" b="1"/>
            </a:lvl3pPr>
            <a:lvl4pPr marL="957514" indent="0">
              <a:buNone/>
              <a:defRPr sz="1117" b="1"/>
            </a:lvl4pPr>
            <a:lvl5pPr marL="1276685" indent="0">
              <a:buNone/>
              <a:defRPr sz="1117" b="1"/>
            </a:lvl5pPr>
            <a:lvl6pPr marL="1595857" indent="0">
              <a:buNone/>
              <a:defRPr sz="1117" b="1"/>
            </a:lvl6pPr>
            <a:lvl7pPr marL="1915028" indent="0">
              <a:buNone/>
              <a:defRPr sz="1117" b="1"/>
            </a:lvl7pPr>
            <a:lvl8pPr marL="2234199" indent="0">
              <a:buNone/>
              <a:defRPr sz="1117" b="1"/>
            </a:lvl8pPr>
            <a:lvl9pPr marL="2553371" indent="0">
              <a:buNone/>
              <a:defRPr sz="11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48914"/>
            <a:ext cx="3868340" cy="25723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73701"/>
            <a:ext cx="3887391" cy="575213"/>
          </a:xfrm>
        </p:spPr>
        <p:txBody>
          <a:bodyPr anchor="b"/>
          <a:lstStyle>
            <a:lvl1pPr marL="0" indent="0">
              <a:buNone/>
              <a:defRPr sz="1675" b="1"/>
            </a:lvl1pPr>
            <a:lvl2pPr marL="319171" indent="0">
              <a:buNone/>
              <a:defRPr sz="1396" b="1"/>
            </a:lvl2pPr>
            <a:lvl3pPr marL="638343" indent="0">
              <a:buNone/>
              <a:defRPr sz="1257" b="1"/>
            </a:lvl3pPr>
            <a:lvl4pPr marL="957514" indent="0">
              <a:buNone/>
              <a:defRPr sz="1117" b="1"/>
            </a:lvl4pPr>
            <a:lvl5pPr marL="1276685" indent="0">
              <a:buNone/>
              <a:defRPr sz="1117" b="1"/>
            </a:lvl5pPr>
            <a:lvl6pPr marL="1595857" indent="0">
              <a:buNone/>
              <a:defRPr sz="1117" b="1"/>
            </a:lvl6pPr>
            <a:lvl7pPr marL="1915028" indent="0">
              <a:buNone/>
              <a:defRPr sz="1117" b="1"/>
            </a:lvl7pPr>
            <a:lvl8pPr marL="2234199" indent="0">
              <a:buNone/>
              <a:defRPr sz="1117" b="1"/>
            </a:lvl8pPr>
            <a:lvl9pPr marL="2553371" indent="0">
              <a:buNone/>
              <a:defRPr sz="11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748914"/>
            <a:ext cx="3887391" cy="25723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30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38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60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9193"/>
            <a:ext cx="2949178" cy="1117177"/>
          </a:xfrm>
        </p:spPr>
        <p:txBody>
          <a:bodyPr anchor="b"/>
          <a:lstStyle>
            <a:lvl1pPr>
              <a:defRPr sz="22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689369"/>
            <a:ext cx="4629150" cy="3402512"/>
          </a:xfrm>
        </p:spPr>
        <p:txBody>
          <a:bodyPr/>
          <a:lstStyle>
            <a:lvl1pPr>
              <a:defRPr sz="2234"/>
            </a:lvl1pPr>
            <a:lvl2pPr>
              <a:defRPr sz="1955"/>
            </a:lvl2pPr>
            <a:lvl3pPr>
              <a:defRPr sz="1675"/>
            </a:lvl3pPr>
            <a:lvl4pPr>
              <a:defRPr sz="1396"/>
            </a:lvl4pPr>
            <a:lvl5pPr>
              <a:defRPr sz="1396"/>
            </a:lvl5pPr>
            <a:lvl6pPr>
              <a:defRPr sz="1396"/>
            </a:lvl6pPr>
            <a:lvl7pPr>
              <a:defRPr sz="1396"/>
            </a:lvl7pPr>
            <a:lvl8pPr>
              <a:defRPr sz="1396"/>
            </a:lvl8pPr>
            <a:lvl9pPr>
              <a:defRPr sz="139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36370"/>
            <a:ext cx="2949178" cy="2661053"/>
          </a:xfrm>
        </p:spPr>
        <p:txBody>
          <a:bodyPr/>
          <a:lstStyle>
            <a:lvl1pPr marL="0" indent="0">
              <a:buNone/>
              <a:defRPr sz="1117"/>
            </a:lvl1pPr>
            <a:lvl2pPr marL="319171" indent="0">
              <a:buNone/>
              <a:defRPr sz="977"/>
            </a:lvl2pPr>
            <a:lvl3pPr marL="638343" indent="0">
              <a:buNone/>
              <a:defRPr sz="838"/>
            </a:lvl3pPr>
            <a:lvl4pPr marL="957514" indent="0">
              <a:buNone/>
              <a:defRPr sz="698"/>
            </a:lvl4pPr>
            <a:lvl5pPr marL="1276685" indent="0">
              <a:buNone/>
              <a:defRPr sz="698"/>
            </a:lvl5pPr>
            <a:lvl6pPr marL="1595857" indent="0">
              <a:buNone/>
              <a:defRPr sz="698"/>
            </a:lvl6pPr>
            <a:lvl7pPr marL="1915028" indent="0">
              <a:buNone/>
              <a:defRPr sz="698"/>
            </a:lvl7pPr>
            <a:lvl8pPr marL="2234199" indent="0">
              <a:buNone/>
              <a:defRPr sz="698"/>
            </a:lvl8pPr>
            <a:lvl9pPr marL="2553371" indent="0">
              <a:buNone/>
              <a:defRPr sz="6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9193"/>
            <a:ext cx="2949178" cy="1117177"/>
          </a:xfrm>
        </p:spPr>
        <p:txBody>
          <a:bodyPr anchor="b"/>
          <a:lstStyle>
            <a:lvl1pPr>
              <a:defRPr sz="223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689369"/>
            <a:ext cx="4629150" cy="3402512"/>
          </a:xfrm>
        </p:spPr>
        <p:txBody>
          <a:bodyPr anchor="t"/>
          <a:lstStyle>
            <a:lvl1pPr marL="0" indent="0">
              <a:buNone/>
              <a:defRPr sz="2234"/>
            </a:lvl1pPr>
            <a:lvl2pPr marL="319171" indent="0">
              <a:buNone/>
              <a:defRPr sz="1955"/>
            </a:lvl2pPr>
            <a:lvl3pPr marL="638343" indent="0">
              <a:buNone/>
              <a:defRPr sz="1675"/>
            </a:lvl3pPr>
            <a:lvl4pPr marL="957514" indent="0">
              <a:buNone/>
              <a:defRPr sz="1396"/>
            </a:lvl4pPr>
            <a:lvl5pPr marL="1276685" indent="0">
              <a:buNone/>
              <a:defRPr sz="1396"/>
            </a:lvl5pPr>
            <a:lvl6pPr marL="1595857" indent="0">
              <a:buNone/>
              <a:defRPr sz="1396"/>
            </a:lvl6pPr>
            <a:lvl7pPr marL="1915028" indent="0">
              <a:buNone/>
              <a:defRPr sz="1396"/>
            </a:lvl7pPr>
            <a:lvl8pPr marL="2234199" indent="0">
              <a:buNone/>
              <a:defRPr sz="1396"/>
            </a:lvl8pPr>
            <a:lvl9pPr marL="2553371" indent="0">
              <a:buNone/>
              <a:defRPr sz="139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436370"/>
            <a:ext cx="2949178" cy="2661053"/>
          </a:xfrm>
        </p:spPr>
        <p:txBody>
          <a:bodyPr/>
          <a:lstStyle>
            <a:lvl1pPr marL="0" indent="0">
              <a:buNone/>
              <a:defRPr sz="1117"/>
            </a:lvl1pPr>
            <a:lvl2pPr marL="319171" indent="0">
              <a:buNone/>
              <a:defRPr sz="977"/>
            </a:lvl2pPr>
            <a:lvl3pPr marL="638343" indent="0">
              <a:buNone/>
              <a:defRPr sz="838"/>
            </a:lvl3pPr>
            <a:lvl4pPr marL="957514" indent="0">
              <a:buNone/>
              <a:defRPr sz="698"/>
            </a:lvl4pPr>
            <a:lvl5pPr marL="1276685" indent="0">
              <a:buNone/>
              <a:defRPr sz="698"/>
            </a:lvl5pPr>
            <a:lvl6pPr marL="1595857" indent="0">
              <a:buNone/>
              <a:defRPr sz="698"/>
            </a:lvl6pPr>
            <a:lvl7pPr marL="1915028" indent="0">
              <a:buNone/>
              <a:defRPr sz="698"/>
            </a:lvl7pPr>
            <a:lvl8pPr marL="2234199" indent="0">
              <a:buNone/>
              <a:defRPr sz="698"/>
            </a:lvl8pPr>
            <a:lvl9pPr marL="2553371" indent="0">
              <a:buNone/>
              <a:defRPr sz="6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1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54912"/>
            <a:ext cx="7886700" cy="925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4556"/>
            <a:ext cx="7886700" cy="3037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437675"/>
            <a:ext cx="2057400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4461-546E-5C40-AB08-89B1392A9130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437675"/>
            <a:ext cx="3086100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437675"/>
            <a:ext cx="2057400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569C-2E2B-EE44-82F5-535227538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38343" rtl="0" eaLnBrk="1" latinLnBrk="0" hangingPunct="1">
        <a:lnSpc>
          <a:spcPct val="90000"/>
        </a:lnSpc>
        <a:spcBef>
          <a:spcPct val="0"/>
        </a:spcBef>
        <a:buNone/>
        <a:defRPr kumimoji="1" sz="30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86" indent="-159586" algn="l" defTabSz="638343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kumimoji="1" sz="1955" kern="1200">
          <a:solidFill>
            <a:schemeClr val="tx1"/>
          </a:solidFill>
          <a:latin typeface="+mn-lt"/>
          <a:ea typeface="+mn-ea"/>
          <a:cs typeface="+mn-cs"/>
        </a:defRPr>
      </a:lvl1pPr>
      <a:lvl2pPr marL="478757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675" kern="1200">
          <a:solidFill>
            <a:schemeClr val="tx1"/>
          </a:solidFill>
          <a:latin typeface="+mn-lt"/>
          <a:ea typeface="+mn-ea"/>
          <a:cs typeface="+mn-cs"/>
        </a:defRPr>
      </a:lvl2pPr>
      <a:lvl3pPr marL="797928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3pPr>
      <a:lvl4pPr marL="1117100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436271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755442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2074614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393785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712956" indent="-159586" algn="l" defTabSz="638343" rtl="0" eaLnBrk="1" latinLnBrk="0" hangingPunct="1">
        <a:lnSpc>
          <a:spcPct val="90000"/>
        </a:lnSpc>
        <a:spcBef>
          <a:spcPts val="349"/>
        </a:spcBef>
        <a:buFont typeface="Arial" panose="020B0604020202020204" pitchFamily="34" charset="0"/>
        <a:buChar char="•"/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1pPr>
      <a:lvl2pPr marL="319171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2pPr>
      <a:lvl3pPr marL="638343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3pPr>
      <a:lvl4pPr marL="957514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4pPr>
      <a:lvl5pPr marL="1276685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5pPr>
      <a:lvl6pPr marL="1595857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6pPr>
      <a:lvl7pPr marL="1915028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7pPr>
      <a:lvl8pPr marL="2234199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8pPr>
      <a:lvl9pPr marL="2553371" algn="l" defTabSz="638343" rtl="0" eaLnBrk="1" latinLnBrk="0" hangingPunct="1">
        <a:defRPr kumimoji="1" sz="12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79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</Words>
  <Application>Microsoft Macintosh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Maguri Blog</dc:creator>
  <cp:keywords/>
  <dc:description/>
  <cp:lastModifiedBy>tx5170</cp:lastModifiedBy>
  <cp:revision>6</cp:revision>
  <dcterms:created xsi:type="dcterms:W3CDTF">2020-10-11T14:20:13Z</dcterms:created>
  <dcterms:modified xsi:type="dcterms:W3CDTF">2020-10-12T14:34:53Z</dcterms:modified>
  <cp:category/>
</cp:coreProperties>
</file>